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a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Oscar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Examen 1</c:v>
                </c:pt>
                <c:pt idx="1">
                  <c:v>Examen 2</c:v>
                </c:pt>
                <c:pt idx="2">
                  <c:v>Examen 3</c:v>
                </c:pt>
                <c:pt idx="3">
                  <c:v>Examen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8.8000000000000007</c:v>
                </c:pt>
                <c:pt idx="2">
                  <c:v>7.2</c:v>
                </c:pt>
                <c:pt idx="3">
                  <c:v>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58-477C-BF93-96A17DC48B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Anas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Examen 1</c:v>
                </c:pt>
                <c:pt idx="1">
                  <c:v>Examen 2</c:v>
                </c:pt>
                <c:pt idx="2">
                  <c:v>Examen 3</c:v>
                </c:pt>
                <c:pt idx="3">
                  <c:v>Examen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</c:v>
                </c:pt>
                <c:pt idx="1">
                  <c:v>9.9</c:v>
                </c:pt>
                <c:pt idx="2">
                  <c:v>7.5</c:v>
                </c:pt>
                <c:pt idx="3">
                  <c:v>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58-477C-BF93-96A17DC48B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Hugo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Examen 1</c:v>
                </c:pt>
                <c:pt idx="1">
                  <c:v>Examen 2</c:v>
                </c:pt>
                <c:pt idx="2">
                  <c:v>Examen 3</c:v>
                </c:pt>
                <c:pt idx="3">
                  <c:v>Examen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7.5</c:v>
                </c:pt>
                <c:pt idx="2">
                  <c:v>5</c:v>
                </c:pt>
                <c:pt idx="3">
                  <c:v>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58-477C-BF93-96A17DC48B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387215"/>
        <c:axId val="75400655"/>
      </c:barChart>
      <c:catAx>
        <c:axId val="75387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a-ES"/>
          </a:p>
        </c:txPr>
        <c:crossAx val="75400655"/>
        <c:crosses val="autoZero"/>
        <c:auto val="1"/>
        <c:lblAlgn val="ctr"/>
        <c:lblOffset val="100"/>
        <c:noMultiLvlLbl val="0"/>
      </c:catAx>
      <c:valAx>
        <c:axId val="75400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a-ES"/>
          </a:p>
        </c:txPr>
        <c:crossAx val="75387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a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a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72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8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57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1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7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6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6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37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87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45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5/13/2024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33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verleaf.com/read/hmmbtmhbkntk#97430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7AAEFC-156E-1144-8D57-FBE2CD3B6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plash of colors on a white surface">
            <a:extLst>
              <a:ext uri="{FF2B5EF4-FFF2-40B4-BE49-F238E27FC236}">
                <a16:creationId xmlns:a16="http://schemas.microsoft.com/office/drawing/2014/main" id="{4F26F108-7B09-F716-C073-81253586E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7" b="2260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7594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E61B4-4AD6-D2E1-D58B-A33A9F4A7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0948" y="2047769"/>
            <a:ext cx="4290102" cy="2142699"/>
          </a:xfrm>
        </p:spPr>
        <p:txBody>
          <a:bodyPr anchor="b">
            <a:normAutofit/>
          </a:bodyPr>
          <a:lstStyle/>
          <a:p>
            <a:pPr algn="ctr"/>
            <a:r>
              <a:rPr lang="ca-ES" sz="4000" dirty="0">
                <a:solidFill>
                  <a:srgbClr val="FFFFFF"/>
                </a:solidFill>
              </a:rPr>
              <a:t>PRESENTACIÓN POWER POINT</a:t>
            </a:r>
          </a:p>
        </p:txBody>
      </p:sp>
    </p:spTree>
    <p:extLst>
      <p:ext uri="{BB962C8B-B14F-4D97-AF65-F5344CB8AC3E}">
        <p14:creationId xmlns:p14="http://schemas.microsoft.com/office/powerpoint/2010/main" val="1703531219"/>
      </p:ext>
    </p:extLst>
  </p:cSld>
  <p:clrMapOvr>
    <a:masterClrMapping/>
  </p:clrMapOvr>
  <p:transition spd="med" advClick="0" advTm="2000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ED8B-3D82-F1DC-5EFE-155994876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539711"/>
            <a:ext cx="9076329" cy="757244"/>
          </a:xfrm>
        </p:spPr>
        <p:txBody>
          <a:bodyPr/>
          <a:lstStyle/>
          <a:p>
            <a:r>
              <a:rPr lang="ca-ES" dirty="0" err="1"/>
              <a:t>Dispositivos</a:t>
            </a:r>
            <a:r>
              <a:rPr lang="ca-ES" dirty="0"/>
              <a:t> en casa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0CD3F-BF82-8822-BD91-D5D26E66D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4" y="1866123"/>
            <a:ext cx="9076329" cy="403229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a-ES" sz="2400" dirty="0"/>
              <a:t>6 </a:t>
            </a:r>
            <a:r>
              <a:rPr lang="ca-ES" sz="2400" dirty="0" err="1"/>
              <a:t>Móviles</a:t>
            </a:r>
            <a:endParaRPr lang="ca-ES" sz="2400" dirty="0"/>
          </a:p>
          <a:p>
            <a:pPr marL="457200" indent="-457200">
              <a:buFont typeface="+mj-lt"/>
              <a:buAutoNum type="arabicPeriod"/>
            </a:pPr>
            <a:r>
              <a:rPr lang="ca-ES" sz="2400" dirty="0"/>
              <a:t>2 </a:t>
            </a:r>
            <a:r>
              <a:rPr lang="ca-ES" sz="2400" dirty="0" err="1"/>
              <a:t>PCs</a:t>
            </a:r>
            <a:endParaRPr lang="ca-ES" sz="2400" dirty="0"/>
          </a:p>
          <a:p>
            <a:pPr marL="457200" indent="-457200">
              <a:buFont typeface="+mj-lt"/>
              <a:buAutoNum type="arabicPeriod"/>
            </a:pPr>
            <a:r>
              <a:rPr lang="ca-ES" sz="2400" dirty="0"/>
              <a:t>2 </a:t>
            </a:r>
            <a:r>
              <a:rPr lang="ca-ES" sz="2400" dirty="0" err="1"/>
              <a:t>Portátiles</a:t>
            </a:r>
            <a:endParaRPr lang="ca-ES" sz="2400" dirty="0"/>
          </a:p>
          <a:p>
            <a:pPr marL="457200" indent="-457200">
              <a:buFont typeface="+mj-lt"/>
              <a:buAutoNum type="arabicPeriod"/>
            </a:pPr>
            <a:r>
              <a:rPr lang="ca-ES" sz="2400" dirty="0"/>
              <a:t>Televisión</a:t>
            </a:r>
          </a:p>
          <a:p>
            <a:pPr marL="457200" indent="-457200">
              <a:buFont typeface="+mj-lt"/>
              <a:buAutoNum type="arabicPeriod"/>
            </a:pPr>
            <a:r>
              <a:rPr lang="ca-ES" sz="2400" dirty="0" err="1"/>
              <a:t>Impresora</a:t>
            </a:r>
            <a:endParaRPr lang="ca-ES" sz="2400" dirty="0"/>
          </a:p>
        </p:txBody>
      </p:sp>
    </p:spTree>
    <p:extLst>
      <p:ext uri="{BB962C8B-B14F-4D97-AF65-F5344CB8AC3E}">
        <p14:creationId xmlns:p14="http://schemas.microsoft.com/office/powerpoint/2010/main" val="2634272831"/>
      </p:ext>
    </p:extLst>
  </p:cSld>
  <p:clrMapOvr>
    <a:masterClrMapping/>
  </p:clrMapOvr>
  <p:transition spd="med" advTm="2000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E71F-9DDB-A3E7-6789-C96F8002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650" y="959588"/>
            <a:ext cx="9076329" cy="721431"/>
          </a:xfrm>
        </p:spPr>
        <p:txBody>
          <a:bodyPr/>
          <a:lstStyle/>
          <a:p>
            <a:pPr algn="ctr"/>
            <a:r>
              <a:rPr lang="ca-ES" dirty="0"/>
              <a:t>DOCUMETO LÁTEX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8669B-3448-51F6-CA57-8F737F49D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>
                <a:hlinkClick r:id="rId2"/>
              </a:rPr>
              <a:t>Overleaf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990660307"/>
      </p:ext>
    </p:extLst>
  </p:cSld>
  <p:clrMapOvr>
    <a:masterClrMapping/>
  </p:clrMapOvr>
  <p:transition spd="med" advClick="0" advTm="2000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5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C3B3C-3B53-73B5-73EA-B956CE119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90" y="1826096"/>
            <a:ext cx="3149221" cy="214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Currúculum Vitae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E0092EA-1AA4-9204-510D-89CB01B37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003" y="1083011"/>
            <a:ext cx="5571565" cy="469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4877"/>
      </p:ext>
    </p:extLst>
  </p:cSld>
  <p:clrMapOvr>
    <a:masterClrMapping/>
  </p:clrMapOvr>
  <p:transition spd="med" advClick="0" advTm="200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5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842E7-A68C-F084-4F0A-0B20090AF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90" y="1826096"/>
            <a:ext cx="3149221" cy="214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AVATAR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43CFD3-50F7-37E3-55F9-983601A46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003" y="630972"/>
            <a:ext cx="5571565" cy="559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78043"/>
      </p:ext>
    </p:extLst>
  </p:cSld>
  <p:clrMapOvr>
    <a:masterClrMapping/>
  </p:clrMapOvr>
  <p:transition spd="med" advClick="0" advTm="200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FC4F-6857-EA16-8C20-2DC3306D4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074" y="521927"/>
            <a:ext cx="9076329" cy="1064277"/>
          </a:xfrm>
        </p:spPr>
        <p:txBody>
          <a:bodyPr/>
          <a:lstStyle/>
          <a:p>
            <a:pPr algn="ctr"/>
            <a:r>
              <a:rPr lang="ca-ES" dirty="0"/>
              <a:t>PODCAST</a:t>
            </a:r>
          </a:p>
        </p:txBody>
      </p:sp>
      <p:pic>
        <p:nvPicPr>
          <p:cNvPr id="4" name="Còpia de Podcast Anas">
            <a:hlinkClick r:id="" action="ppaction://media"/>
            <a:extLst>
              <a:ext uri="{FF2B5EF4-FFF2-40B4-BE49-F238E27FC236}">
                <a16:creationId xmlns:a16="http://schemas.microsoft.com/office/drawing/2014/main" id="{B4D44C23-38E0-B803-F924-B31D7C2EA4A1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3915" y="2845837"/>
            <a:ext cx="2360645" cy="2360645"/>
          </a:xfrm>
        </p:spPr>
      </p:pic>
    </p:spTree>
    <p:extLst>
      <p:ext uri="{BB962C8B-B14F-4D97-AF65-F5344CB8AC3E}">
        <p14:creationId xmlns:p14="http://schemas.microsoft.com/office/powerpoint/2010/main" val="2867017000"/>
      </p:ext>
    </p:extLst>
  </p:cSld>
  <p:clrMapOvr>
    <a:masterClrMapping/>
  </p:clrMapOvr>
  <p:transition spd="med" advClick="0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8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5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9C73C-5BB1-61EE-0494-904AD30C9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90" y="1826096"/>
            <a:ext cx="3149221" cy="214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Video tutorial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Vídeo Final">
            <a:hlinkClick r:id="" action="ppaction://media"/>
            <a:extLst>
              <a:ext uri="{FF2B5EF4-FFF2-40B4-BE49-F238E27FC236}">
                <a16:creationId xmlns:a16="http://schemas.microsoft.com/office/drawing/2014/main" id="{27D8F7AD-128E-F432-613E-87E514A198B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75003" y="1933395"/>
            <a:ext cx="5571565" cy="299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11779"/>
      </p:ext>
    </p:extLst>
  </p:cSld>
  <p:clrMapOvr>
    <a:masterClrMapping/>
  </p:clrMapOvr>
  <p:transition spd="med" advClick="0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0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DDAC0-5F51-9AA9-BAED-9D349E48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775907"/>
          </a:xfrm>
        </p:spPr>
        <p:txBody>
          <a:bodyPr/>
          <a:lstStyle/>
          <a:p>
            <a:pPr algn="ctr"/>
            <a:r>
              <a:rPr lang="ca-ES" dirty="0"/>
              <a:t>Tabla Madrid VS Barça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BD5685E-835B-3DCF-F020-37D8D44C73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062211"/>
              </p:ext>
            </p:extLst>
          </p:nvPr>
        </p:nvGraphicFramePr>
        <p:xfrm>
          <a:off x="1312021" y="3124977"/>
          <a:ext cx="9075736" cy="868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8934">
                  <a:extLst>
                    <a:ext uri="{9D8B030D-6E8A-4147-A177-3AD203B41FA5}">
                      <a16:colId xmlns:a16="http://schemas.microsoft.com/office/drawing/2014/main" val="3501477091"/>
                    </a:ext>
                  </a:extLst>
                </a:gridCol>
                <a:gridCol w="2268934">
                  <a:extLst>
                    <a:ext uri="{9D8B030D-6E8A-4147-A177-3AD203B41FA5}">
                      <a16:colId xmlns:a16="http://schemas.microsoft.com/office/drawing/2014/main" val="2551549719"/>
                    </a:ext>
                  </a:extLst>
                </a:gridCol>
                <a:gridCol w="2268934">
                  <a:extLst>
                    <a:ext uri="{9D8B030D-6E8A-4147-A177-3AD203B41FA5}">
                      <a16:colId xmlns:a16="http://schemas.microsoft.com/office/drawing/2014/main" val="2863308942"/>
                    </a:ext>
                  </a:extLst>
                </a:gridCol>
                <a:gridCol w="2268934">
                  <a:extLst>
                    <a:ext uri="{9D8B030D-6E8A-4147-A177-3AD203B41FA5}">
                      <a16:colId xmlns:a16="http://schemas.microsoft.com/office/drawing/2014/main" val="1396238022"/>
                    </a:ext>
                  </a:extLst>
                </a:gridCol>
              </a:tblGrid>
              <a:tr h="434263"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Madrid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 Tripletes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14 </a:t>
                      </a:r>
                      <a:r>
                        <a:rPr lang="ca-ES" dirty="0" err="1"/>
                        <a:t>Champions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36 </a:t>
                      </a:r>
                      <a:r>
                        <a:rPr lang="ca-ES" dirty="0" err="1"/>
                        <a:t>Ligas</a:t>
                      </a:r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92276"/>
                  </a:ext>
                </a:extLst>
              </a:tr>
              <a:tr h="434263"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Barça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2 Tripletes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5 </a:t>
                      </a:r>
                      <a:r>
                        <a:rPr lang="ca-ES" dirty="0" err="1"/>
                        <a:t>Champions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27 </a:t>
                      </a:r>
                      <a:r>
                        <a:rPr lang="ca-ES" dirty="0" err="1"/>
                        <a:t>Ligas</a:t>
                      </a:r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27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993996"/>
      </p:ext>
    </p:extLst>
  </p:cSld>
  <p:clrMapOvr>
    <a:masterClrMapping/>
  </p:clrMapOvr>
  <p:transition spd="med" advClick="0" advTm="200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7467-D7CF-6278-9104-5D0974C24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152" y="744984"/>
            <a:ext cx="9076329" cy="859882"/>
          </a:xfrm>
        </p:spPr>
        <p:txBody>
          <a:bodyPr/>
          <a:lstStyle/>
          <a:p>
            <a:pPr algn="ctr"/>
            <a:r>
              <a:rPr lang="ca-ES" dirty="0" err="1"/>
              <a:t>Gráfico</a:t>
            </a:r>
            <a:r>
              <a:rPr lang="ca-ES" dirty="0"/>
              <a:t> Tasca 3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D432122-9C07-FE58-3C32-6C98E7C83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1342208"/>
              </p:ext>
            </p:extLst>
          </p:nvPr>
        </p:nvGraphicFramePr>
        <p:xfrm>
          <a:off x="966788" y="2247900"/>
          <a:ext cx="9075737" cy="3651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80857897"/>
      </p:ext>
    </p:extLst>
  </p:cSld>
  <p:clrMapOvr>
    <a:masterClrMapping/>
  </p:clrMapOvr>
  <p:transition spd="med" advClick="0" advTm="2000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818A-ED4E-1EE6-CD39-1B943F6C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623685"/>
            <a:ext cx="9076329" cy="719923"/>
          </a:xfrm>
        </p:spPr>
        <p:txBody>
          <a:bodyPr/>
          <a:lstStyle/>
          <a:p>
            <a:pPr algn="ctr"/>
            <a:r>
              <a:rPr lang="ca-ES" dirty="0" err="1"/>
              <a:t>Lista</a:t>
            </a:r>
            <a:r>
              <a:rPr lang="ca-ES" dirty="0"/>
              <a:t> de </a:t>
            </a:r>
            <a:r>
              <a:rPr lang="ca-ES" dirty="0" err="1"/>
              <a:t>ciudades</a:t>
            </a:r>
            <a:r>
              <a:rPr lang="ca-ES" dirty="0"/>
              <a:t> </a:t>
            </a:r>
            <a:r>
              <a:rPr lang="ca-ES" dirty="0" err="1"/>
              <a:t>visitadas</a:t>
            </a:r>
            <a:endParaRPr lang="ca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1A73-F2E4-BE1D-7E5E-15217BC5E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4" y="1791479"/>
            <a:ext cx="9076329" cy="376023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a-ES" sz="2400" dirty="0">
                <a:solidFill>
                  <a:schemeClr val="tx1"/>
                </a:solidFill>
              </a:rPr>
              <a:t>Valencia</a:t>
            </a:r>
          </a:p>
          <a:p>
            <a:pPr marL="457200" indent="-457200">
              <a:buFont typeface="+mj-lt"/>
              <a:buAutoNum type="arabicPeriod"/>
            </a:pPr>
            <a:r>
              <a:rPr lang="ca-ES" sz="2400" dirty="0">
                <a:solidFill>
                  <a:schemeClr val="tx1"/>
                </a:solidFill>
              </a:rPr>
              <a:t>Madrid</a:t>
            </a:r>
          </a:p>
          <a:p>
            <a:pPr marL="457200" indent="-457200">
              <a:buFont typeface="+mj-lt"/>
              <a:buAutoNum type="arabicPeriod"/>
            </a:pPr>
            <a:r>
              <a:rPr lang="ca-ES" sz="2400" dirty="0">
                <a:solidFill>
                  <a:schemeClr val="tx1"/>
                </a:solidFill>
              </a:rPr>
              <a:t>Barcelona</a:t>
            </a:r>
          </a:p>
          <a:p>
            <a:pPr marL="457200" indent="-457200">
              <a:buFont typeface="+mj-lt"/>
              <a:buAutoNum type="arabicPeriod"/>
            </a:pPr>
            <a:r>
              <a:rPr lang="ca-ES" sz="2400" dirty="0">
                <a:solidFill>
                  <a:schemeClr val="tx1"/>
                </a:solidFill>
              </a:rPr>
              <a:t>Málaga</a:t>
            </a:r>
          </a:p>
          <a:p>
            <a:pPr marL="457200" indent="-457200">
              <a:buFont typeface="+mj-lt"/>
              <a:buAutoNum type="arabicPeriod"/>
            </a:pPr>
            <a:r>
              <a:rPr lang="ca-ES" sz="2400" dirty="0">
                <a:solidFill>
                  <a:schemeClr val="tx1"/>
                </a:solidFill>
              </a:rPr>
              <a:t>Burgos</a:t>
            </a:r>
          </a:p>
          <a:p>
            <a:pPr marL="457200" indent="-457200">
              <a:buFont typeface="+mj-lt"/>
              <a:buAutoNum type="arabicPeriod"/>
            </a:pPr>
            <a:r>
              <a:rPr lang="ca-ES" sz="2400" dirty="0">
                <a:solidFill>
                  <a:schemeClr val="tx1"/>
                </a:solidFill>
              </a:rPr>
              <a:t>Almería</a:t>
            </a:r>
          </a:p>
          <a:p>
            <a:pPr marL="457200" indent="-457200">
              <a:buFont typeface="+mj-lt"/>
              <a:buAutoNum type="arabicPeriod"/>
            </a:pPr>
            <a:r>
              <a:rPr lang="ca-ES" sz="2400" dirty="0">
                <a:solidFill>
                  <a:schemeClr val="tx1"/>
                </a:solidFill>
              </a:rPr>
              <a:t>Bilbao</a:t>
            </a:r>
          </a:p>
        </p:txBody>
      </p:sp>
    </p:spTree>
    <p:extLst>
      <p:ext uri="{BB962C8B-B14F-4D97-AF65-F5344CB8AC3E}">
        <p14:creationId xmlns:p14="http://schemas.microsoft.com/office/powerpoint/2010/main" val="3160148609"/>
      </p:ext>
    </p:extLst>
  </p:cSld>
  <p:clrMapOvr>
    <a:masterClrMapping/>
  </p:clrMapOvr>
  <p:transition spd="med" advClick="0" advTm="2000">
    <p:pull/>
  </p:transition>
</p:sld>
</file>

<file path=ppt/theme/theme1.xml><?xml version="1.0" encoding="utf-8"?>
<a:theme xmlns:a="http://schemas.openxmlformats.org/drawingml/2006/main" name="MarrakeshVTI">
  <a:themeElements>
    <a:clrScheme name="AnalogousFromLightSeedLeftStep">
      <a:dk1>
        <a:srgbClr val="000000"/>
      </a:dk1>
      <a:lt1>
        <a:srgbClr val="FFFFFF"/>
      </a:lt1>
      <a:dk2>
        <a:srgbClr val="3B213A"/>
      </a:dk2>
      <a:lt2>
        <a:srgbClr val="E3E2E8"/>
      </a:lt2>
      <a:accent1>
        <a:srgbClr val="93A94E"/>
      </a:accent1>
      <a:accent2>
        <a:srgbClr val="B6A03C"/>
      </a:accent2>
      <a:accent3>
        <a:srgbClr val="EA8946"/>
      </a:accent3>
      <a:accent4>
        <a:srgbClr val="EB4E4F"/>
      </a:accent4>
      <a:accent5>
        <a:srgbClr val="EE6EA5"/>
      </a:accent5>
      <a:accent6>
        <a:srgbClr val="EB4ED2"/>
      </a:accent6>
      <a:hlink>
        <a:srgbClr val="7A69AE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57</Words>
  <Application>Microsoft Office PowerPoint</Application>
  <PresentationFormat>Widescreen</PresentationFormat>
  <Paragraphs>32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Goudy Old Style</vt:lpstr>
      <vt:lpstr>MarrakeshVTI</vt:lpstr>
      <vt:lpstr>PRESENTACIÓN POWER POINT</vt:lpstr>
      <vt:lpstr>DOCUMETO LÁTEX</vt:lpstr>
      <vt:lpstr>Currúculum Vitae</vt:lpstr>
      <vt:lpstr>AVATAR</vt:lpstr>
      <vt:lpstr>PODCAST</vt:lpstr>
      <vt:lpstr>Video tutorial</vt:lpstr>
      <vt:lpstr>Tabla Madrid VS Barça</vt:lpstr>
      <vt:lpstr>Gráfico Tasca 3</vt:lpstr>
      <vt:lpstr>Lista de ciudades visitadas</vt:lpstr>
      <vt:lpstr>Dispositivos en casa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POWER POINT</dc:title>
  <dc:creator>cicles</dc:creator>
  <cp:lastModifiedBy>cicles</cp:lastModifiedBy>
  <cp:revision>3</cp:revision>
  <dcterms:created xsi:type="dcterms:W3CDTF">2024-05-07T09:44:22Z</dcterms:created>
  <dcterms:modified xsi:type="dcterms:W3CDTF">2024-05-13T07:58:31Z</dcterms:modified>
</cp:coreProperties>
</file>